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93" r:id="rId2"/>
    <p:sldId id="294" r:id="rId3"/>
    <p:sldId id="295" r:id="rId4"/>
    <p:sldId id="296" r:id="rId5"/>
    <p:sldId id="297" r:id="rId6"/>
    <p:sldId id="273" r:id="rId7"/>
    <p:sldId id="274" r:id="rId8"/>
    <p:sldId id="298" r:id="rId9"/>
    <p:sldId id="299" r:id="rId10"/>
    <p:sldId id="300" r:id="rId11"/>
    <p:sldId id="30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2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710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59F5F1F-0F13-F235-572D-589CDD555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encadrer à la centaine.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37" y="251275"/>
            <a:ext cx="8983346" cy="851351"/>
          </a:xfrm>
        </p:spPr>
        <p:txBody>
          <a:bodyPr>
            <a:normAutofit fontScale="90000"/>
          </a:bodyPr>
          <a:lstStyle/>
          <a:p>
            <a:r>
              <a:rPr lang="fr-FR" dirty="0"/>
              <a:t>Utilise la droite graduée pour encadrer à la centaine.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893860" y="2011840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4 150 &lt; …</a:t>
            </a:r>
          </a:p>
        </p:txBody>
      </p:sp>
    </p:spTree>
    <p:extLst>
      <p:ext uri="{BB962C8B-B14F-4D97-AF65-F5344CB8AC3E}">
        <p14:creationId xmlns:p14="http://schemas.microsoft.com/office/powerpoint/2010/main" val="2002193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5135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D64E7F7-29D3-A347-0A4B-18DB97E89D03}"/>
              </a:ext>
            </a:extLst>
          </p:cNvPr>
          <p:cNvSpPr txBox="1"/>
          <p:nvPr/>
        </p:nvSpPr>
        <p:spPr>
          <a:xfrm>
            <a:off x="2656794" y="1988386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4 150 &lt; …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59AE0CF-00D2-C475-056A-3D9303829084}"/>
              </a:ext>
            </a:extLst>
          </p:cNvPr>
          <p:cNvSpPr txBox="1"/>
          <p:nvPr/>
        </p:nvSpPr>
        <p:spPr>
          <a:xfrm>
            <a:off x="1871133" y="1957764"/>
            <a:ext cx="132745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4 100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16D1DA3C-75B3-44D0-3D6E-E7F7E7FE84D0}"/>
              </a:ext>
            </a:extLst>
          </p:cNvPr>
          <p:cNvSpPr txBox="1"/>
          <p:nvPr/>
        </p:nvSpPr>
        <p:spPr>
          <a:xfrm>
            <a:off x="5121739" y="1988386"/>
            <a:ext cx="138449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4 200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EADA6052-EF1E-8AD6-2A62-8281BA57C1A2}"/>
              </a:ext>
            </a:extLst>
          </p:cNvPr>
          <p:cNvGrpSpPr/>
          <p:nvPr/>
        </p:nvGrpSpPr>
        <p:grpSpPr>
          <a:xfrm>
            <a:off x="2025176" y="3089754"/>
            <a:ext cx="1086207" cy="1511785"/>
            <a:chOff x="-248844" y="2828776"/>
            <a:chExt cx="1086207" cy="1511785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43AE4F91-3C96-5B21-1D5B-226FEE885021}"/>
                </a:ext>
              </a:extLst>
            </p:cNvPr>
            <p:cNvSpPr txBox="1"/>
            <p:nvPr/>
          </p:nvSpPr>
          <p:spPr>
            <a:xfrm>
              <a:off x="-248844" y="2828776"/>
              <a:ext cx="10862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FF0000"/>
                  </a:solidFill>
                </a:rPr>
                <a:t>4 150</a:t>
              </a:r>
              <a:endParaRPr lang="fr-FR" sz="2800" dirty="0"/>
            </a:p>
          </p:txBody>
        </p: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BFAB7CA6-790A-B788-3939-5B1270B01521}"/>
                </a:ext>
              </a:extLst>
            </p:cNvPr>
            <p:cNvCxnSpPr>
              <a:cxnSpLocks/>
            </p:cNvCxnSpPr>
            <p:nvPr/>
          </p:nvCxnSpPr>
          <p:spPr>
            <a:xfrm>
              <a:off x="171732" y="3217214"/>
              <a:ext cx="0" cy="112334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Ellipse 7">
            <a:extLst>
              <a:ext uri="{FF2B5EF4-FFF2-40B4-BE49-F238E27FC236}">
                <a16:creationId xmlns:a16="http://schemas.microsoft.com/office/drawing/2014/main" id="{24CEA81F-900F-2B38-29AB-7BC93B20CF51}"/>
              </a:ext>
            </a:extLst>
          </p:cNvPr>
          <p:cNvSpPr/>
          <p:nvPr/>
        </p:nvSpPr>
        <p:spPr>
          <a:xfrm>
            <a:off x="5863810" y="3766487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E18937C0-1A70-0042-0D91-6B69AF418584}"/>
              </a:ext>
            </a:extLst>
          </p:cNvPr>
          <p:cNvSpPr/>
          <p:nvPr/>
        </p:nvSpPr>
        <p:spPr>
          <a:xfrm>
            <a:off x="1730386" y="3742916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649EA8C8-CA87-34B9-083A-552571E982E6}"/>
              </a:ext>
            </a:extLst>
          </p:cNvPr>
          <p:cNvGrpSpPr/>
          <p:nvPr/>
        </p:nvGrpSpPr>
        <p:grpSpPr>
          <a:xfrm>
            <a:off x="757387" y="3821586"/>
            <a:ext cx="6037008" cy="781821"/>
            <a:chOff x="-667480" y="3833137"/>
            <a:chExt cx="6881213" cy="1087863"/>
          </a:xfrm>
        </p:grpSpPr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C603685E-70EF-4E93-4936-E0F9F1745560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68000"/>
              <a:chOff x="349857" y="2732400"/>
              <a:chExt cx="10800000" cy="468000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C029E2C6-F05B-B2D3-4949-C8B68BC2B60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84D3E2C7-8457-6A32-A14D-E54705E34B85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C9B468B0-4BDF-E987-47B2-13E8B3E626F8}"/>
                </a:ext>
              </a:extLst>
            </p:cNvPr>
            <p:cNvGrpSpPr/>
            <p:nvPr/>
          </p:nvGrpSpPr>
          <p:grpSpPr>
            <a:xfrm>
              <a:off x="4092301" y="4450401"/>
              <a:ext cx="2121432" cy="468000"/>
              <a:chOff x="349857" y="2732400"/>
              <a:chExt cx="4813554" cy="468000"/>
            </a:xfrm>
          </p:grpSpPr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4E275236-2329-13E2-83FA-F922BC10EF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9857" y="3200400"/>
                <a:ext cx="481355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62CF6C21-A02F-83B4-0D7C-0F9221D2E52E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B290A719-8153-898A-954E-08D20567EF2F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4 100</a:t>
              </a:r>
              <a:endParaRPr lang="fr-FR" sz="2800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F5CB72AA-CAFD-7E42-0466-6A8B05812FB1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4 200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87460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51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37" y="251275"/>
            <a:ext cx="8983346" cy="851351"/>
          </a:xfrm>
        </p:spPr>
        <p:txBody>
          <a:bodyPr>
            <a:normAutofit fontScale="90000"/>
          </a:bodyPr>
          <a:lstStyle/>
          <a:p>
            <a:r>
              <a:rPr lang="fr-FR" dirty="0"/>
              <a:t>Utilise la droite graduée pour encadrer à la centaine.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893860" y="2011840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1 205 &lt; …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2D5EB615-D8FB-4A26-85BE-BDD4086B3CDB}"/>
              </a:ext>
            </a:extLst>
          </p:cNvPr>
          <p:cNvGrpSpPr/>
          <p:nvPr/>
        </p:nvGrpSpPr>
        <p:grpSpPr>
          <a:xfrm>
            <a:off x="0" y="3558740"/>
            <a:ext cx="8983346" cy="785556"/>
            <a:chOff x="-667480" y="3833137"/>
            <a:chExt cx="10239562" cy="109306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3768259B-C8B0-D94E-2492-981D107C9B0A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5" name="Connecteur droit 4">
                <a:extLst>
                  <a:ext uri="{FF2B5EF4-FFF2-40B4-BE49-F238E27FC236}">
                    <a16:creationId xmlns:a16="http://schemas.microsoft.com/office/drawing/2014/main" id="{DEDF890A-5450-9542-733F-57E520BCEB6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AE4CE913-7593-7168-EF3C-AE30AB8536C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B58EEFAF-E2C5-5C48-0009-1979F07F100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1F6E0079-C827-7042-6CC9-8E328D306F56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5A38F652-A365-ED3B-3B03-A144B3398C8A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D1FF660E-8A6A-5657-7590-CF3F77A1F420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347126B3-224F-FB28-F534-45D7E09DBAF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93B8C5A7-13AB-C72F-D189-1AA675B732FF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0F30F1BC-D399-931E-A486-EE5152603C4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9F1827EA-D9C3-3FFF-11EA-2CD25745DED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77F13697-9132-6693-EBC6-5138469210FA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900</a:t>
              </a:r>
              <a:endParaRPr lang="fr-FR" sz="2800" dirty="0"/>
            </a:p>
          </p:txBody>
        </p: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8B01B46A-12ED-0B59-0AAF-2AAA634DBB4D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326394D8-8C40-E1E7-0F38-424F10E69D52}"/>
                </a:ext>
              </a:extLst>
            </p:cNvPr>
            <p:cNvSpPr txBox="1"/>
            <p:nvPr/>
          </p:nvSpPr>
          <p:spPr>
            <a:xfrm>
              <a:off x="2013460" y="3833140"/>
              <a:ext cx="100565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1 000</a:t>
              </a:r>
              <a:endParaRPr lang="fr-FR" sz="2800" dirty="0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25EF3FC2-CA52-8101-B3B9-E8AF2A9BDB4D}"/>
                </a:ext>
              </a:extLst>
            </p:cNvPr>
            <p:cNvSpPr txBox="1"/>
            <p:nvPr/>
          </p:nvSpPr>
          <p:spPr>
            <a:xfrm>
              <a:off x="3545189" y="3865545"/>
              <a:ext cx="1097730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1 100</a:t>
              </a:r>
              <a:endParaRPr lang="fr-FR" sz="2800" dirty="0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7F011DBE-845D-EE7B-798D-8B8AF0186DC5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1 200</a:t>
              </a:r>
              <a:endParaRPr lang="fr-FR" sz="2800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5873E05C-7103-7231-4ABA-CF5E274CAAC3}"/>
                </a:ext>
              </a:extLst>
            </p:cNvPr>
            <p:cNvSpPr txBox="1"/>
            <p:nvPr/>
          </p:nvSpPr>
          <p:spPr>
            <a:xfrm>
              <a:off x="6748573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1 300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6039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e 23">
            <a:extLst>
              <a:ext uri="{FF2B5EF4-FFF2-40B4-BE49-F238E27FC236}">
                <a16:creationId xmlns:a16="http://schemas.microsoft.com/office/drawing/2014/main" id="{83F3D0FA-DDD4-EA2E-5A0D-C76A0D74BA99}"/>
              </a:ext>
            </a:extLst>
          </p:cNvPr>
          <p:cNvGrpSpPr/>
          <p:nvPr/>
        </p:nvGrpSpPr>
        <p:grpSpPr>
          <a:xfrm>
            <a:off x="0" y="3558740"/>
            <a:ext cx="8983346" cy="785556"/>
            <a:chOff x="-667480" y="3833137"/>
            <a:chExt cx="10239562" cy="1093060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EFBCFBBD-7B19-BA8D-CD10-4512BB95FA65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41FA7015-E8E1-D09F-7CC2-8A2630F069A0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F5C4EF17-A7DE-2AC7-6FD1-00F2141065C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47D24EC4-81FA-4906-3052-E632A7755C88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294180FB-CF4C-8806-F9F4-CFD100F93B7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AE8022-AE45-C4E3-10A4-39FBE2A03D0B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05AA21DE-4892-2FAC-210D-79E997ACD91C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4A8C760C-8122-0E8E-4BB1-EEE209309FE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70512E7B-C090-3697-363D-61F71B0BE75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E4FFDEEB-5E81-FE66-A21A-CA09982BE1B2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86F2CA67-96E0-28F4-2621-9B26D267825C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75B1258E-8487-4926-821A-DB6A85B0E0F6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900</a:t>
              </a:r>
              <a:endParaRPr lang="fr-FR" sz="2800" dirty="0"/>
            </a:p>
          </p:txBody>
        </p: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6DB927EC-C124-1EED-7609-B8A15D498AE0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D33B3A05-66BA-18EC-E2B8-8D039FE8F4D3}"/>
                </a:ext>
              </a:extLst>
            </p:cNvPr>
            <p:cNvSpPr txBox="1"/>
            <p:nvPr/>
          </p:nvSpPr>
          <p:spPr>
            <a:xfrm>
              <a:off x="2013460" y="3833140"/>
              <a:ext cx="100565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1 000</a:t>
              </a:r>
              <a:endParaRPr lang="fr-FR" sz="2800" dirty="0"/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161FBFB6-E325-6D2E-E659-97BCF928A6D4}"/>
                </a:ext>
              </a:extLst>
            </p:cNvPr>
            <p:cNvSpPr txBox="1"/>
            <p:nvPr/>
          </p:nvSpPr>
          <p:spPr>
            <a:xfrm>
              <a:off x="3545189" y="3865545"/>
              <a:ext cx="1097730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1 100</a:t>
              </a:r>
              <a:endParaRPr lang="fr-FR" sz="2800" dirty="0"/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AAB1B8CA-CC1E-8234-1BC2-8C93E17722DF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1 200</a:t>
              </a:r>
              <a:endParaRPr lang="fr-FR" sz="2800" dirty="0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59E4B5AE-7A98-0474-88CE-6D8D81A0A3F9}"/>
                </a:ext>
              </a:extLst>
            </p:cNvPr>
            <p:cNvSpPr txBox="1"/>
            <p:nvPr/>
          </p:nvSpPr>
          <p:spPr>
            <a:xfrm>
              <a:off x="6748573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1 300</a:t>
              </a:r>
              <a:endParaRPr lang="fr-FR" sz="2800" dirty="0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5135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0BFE6BE9-94BE-7268-5037-318269BAD1E2}"/>
              </a:ext>
            </a:extLst>
          </p:cNvPr>
          <p:cNvGrpSpPr/>
          <p:nvPr/>
        </p:nvGrpSpPr>
        <p:grpSpPr>
          <a:xfrm>
            <a:off x="5124017" y="3222149"/>
            <a:ext cx="1086207" cy="1134846"/>
            <a:chOff x="2996914" y="3203848"/>
            <a:chExt cx="1086207" cy="1134846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9B2660FC-B18D-8110-86FA-4BEB08028FBD}"/>
                </a:ext>
              </a:extLst>
            </p:cNvPr>
            <p:cNvSpPr txBox="1"/>
            <p:nvPr/>
          </p:nvSpPr>
          <p:spPr>
            <a:xfrm>
              <a:off x="2996914" y="3203848"/>
              <a:ext cx="10862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FF0000"/>
                  </a:solidFill>
                </a:rPr>
                <a:t>1 025</a:t>
              </a:r>
              <a:endParaRPr lang="fr-FR" sz="2800" dirty="0"/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B19446DB-944A-8FB1-22E9-E0C017BA17C3}"/>
                </a:ext>
              </a:extLst>
            </p:cNvPr>
            <p:cNvCxnSpPr>
              <a:cxnSpLocks/>
            </p:cNvCxnSpPr>
            <p:nvPr/>
          </p:nvCxnSpPr>
          <p:spPr>
            <a:xfrm>
              <a:off x="3539965" y="3768354"/>
              <a:ext cx="0" cy="5703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Ellipse 24">
            <a:extLst>
              <a:ext uri="{FF2B5EF4-FFF2-40B4-BE49-F238E27FC236}">
                <a16:creationId xmlns:a16="http://schemas.microsoft.com/office/drawing/2014/main" id="{FF385CAB-AE23-4768-4B54-326F0520011C}"/>
              </a:ext>
            </a:extLst>
          </p:cNvPr>
          <p:cNvSpPr/>
          <p:nvPr/>
        </p:nvSpPr>
        <p:spPr>
          <a:xfrm>
            <a:off x="5135383" y="3525046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D64E7F7-29D3-A347-0A4B-18DB97E89D03}"/>
              </a:ext>
            </a:extLst>
          </p:cNvPr>
          <p:cNvSpPr txBox="1"/>
          <p:nvPr/>
        </p:nvSpPr>
        <p:spPr>
          <a:xfrm>
            <a:off x="2656794" y="1988386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1 205 &lt; …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59AE0CF-00D2-C475-056A-3D9303829084}"/>
              </a:ext>
            </a:extLst>
          </p:cNvPr>
          <p:cNvSpPr txBox="1"/>
          <p:nvPr/>
        </p:nvSpPr>
        <p:spPr>
          <a:xfrm>
            <a:off x="1871133" y="1957764"/>
            <a:ext cx="132745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1 200</a:t>
            </a: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917136C3-2F05-D409-ACE5-C686C70B576A}"/>
              </a:ext>
            </a:extLst>
          </p:cNvPr>
          <p:cNvSpPr/>
          <p:nvPr/>
        </p:nvSpPr>
        <p:spPr>
          <a:xfrm>
            <a:off x="6530340" y="3525046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16D1DA3C-75B3-44D0-3D6E-E7F7E7FE84D0}"/>
              </a:ext>
            </a:extLst>
          </p:cNvPr>
          <p:cNvSpPr txBox="1"/>
          <p:nvPr/>
        </p:nvSpPr>
        <p:spPr>
          <a:xfrm>
            <a:off x="5194106" y="1991269"/>
            <a:ext cx="138449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1 300</a:t>
            </a:r>
          </a:p>
        </p:txBody>
      </p:sp>
    </p:spTree>
    <p:extLst>
      <p:ext uri="{BB962C8B-B14F-4D97-AF65-F5344CB8AC3E}">
        <p14:creationId xmlns:p14="http://schemas.microsoft.com/office/powerpoint/2010/main" val="149542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50" grpId="0" animBg="1"/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37" y="251275"/>
            <a:ext cx="8983346" cy="851351"/>
          </a:xfrm>
        </p:spPr>
        <p:txBody>
          <a:bodyPr>
            <a:normAutofit fontScale="90000"/>
          </a:bodyPr>
          <a:lstStyle/>
          <a:p>
            <a:r>
              <a:rPr lang="fr-FR" dirty="0"/>
              <a:t>Utilise la droite graduée pour encadrer à la centaine.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893860" y="2011840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7 777 &lt; …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2D5EB615-D8FB-4A26-85BE-BDD4086B3CDB}"/>
              </a:ext>
            </a:extLst>
          </p:cNvPr>
          <p:cNvGrpSpPr/>
          <p:nvPr/>
        </p:nvGrpSpPr>
        <p:grpSpPr>
          <a:xfrm>
            <a:off x="0" y="3558740"/>
            <a:ext cx="8983346" cy="785556"/>
            <a:chOff x="-667480" y="3833137"/>
            <a:chExt cx="10239562" cy="109306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3768259B-C8B0-D94E-2492-981D107C9B0A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5" name="Connecteur droit 4">
                <a:extLst>
                  <a:ext uri="{FF2B5EF4-FFF2-40B4-BE49-F238E27FC236}">
                    <a16:creationId xmlns:a16="http://schemas.microsoft.com/office/drawing/2014/main" id="{DEDF890A-5450-9542-733F-57E520BCEB6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AE4CE913-7593-7168-EF3C-AE30AB8536C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B58EEFAF-E2C5-5C48-0009-1979F07F100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1F6E0079-C827-7042-6CC9-8E328D306F56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5A38F652-A365-ED3B-3B03-A144B3398C8A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D1FF660E-8A6A-5657-7590-CF3F77A1F420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347126B3-224F-FB28-F534-45D7E09DBAF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93B8C5A7-13AB-C72F-D189-1AA675B732FF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0F30F1BC-D399-931E-A486-EE5152603C4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9F1827EA-D9C3-3FFF-11EA-2CD25745DED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77F13697-9132-6693-EBC6-5138469210FA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7 600</a:t>
              </a:r>
              <a:endParaRPr lang="fr-FR" sz="2800" dirty="0"/>
            </a:p>
          </p:txBody>
        </p: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8B01B46A-12ED-0B59-0AAF-2AAA634DBB4D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326394D8-8C40-E1E7-0F38-424F10E69D52}"/>
                </a:ext>
              </a:extLst>
            </p:cNvPr>
            <p:cNvSpPr txBox="1"/>
            <p:nvPr/>
          </p:nvSpPr>
          <p:spPr>
            <a:xfrm>
              <a:off x="2013460" y="3833140"/>
              <a:ext cx="100565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7 700</a:t>
              </a:r>
              <a:endParaRPr lang="fr-FR" sz="2800" dirty="0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25EF3FC2-CA52-8101-B3B9-E8AF2A9BDB4D}"/>
                </a:ext>
              </a:extLst>
            </p:cNvPr>
            <p:cNvSpPr txBox="1"/>
            <p:nvPr/>
          </p:nvSpPr>
          <p:spPr>
            <a:xfrm>
              <a:off x="3545189" y="3865545"/>
              <a:ext cx="1097730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 7 800</a:t>
              </a:r>
              <a:endParaRPr lang="fr-FR" sz="2800" dirty="0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7F011DBE-845D-EE7B-798D-8B8AF0186DC5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7 900</a:t>
              </a:r>
              <a:endParaRPr lang="fr-FR" sz="2800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5873E05C-7103-7231-4ABA-CF5E274CAAC3}"/>
                </a:ext>
              </a:extLst>
            </p:cNvPr>
            <p:cNvSpPr txBox="1"/>
            <p:nvPr/>
          </p:nvSpPr>
          <p:spPr>
            <a:xfrm>
              <a:off x="6748573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8 000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30393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e 23">
            <a:extLst>
              <a:ext uri="{FF2B5EF4-FFF2-40B4-BE49-F238E27FC236}">
                <a16:creationId xmlns:a16="http://schemas.microsoft.com/office/drawing/2014/main" id="{83F3D0FA-DDD4-EA2E-5A0D-C76A0D74BA99}"/>
              </a:ext>
            </a:extLst>
          </p:cNvPr>
          <p:cNvGrpSpPr/>
          <p:nvPr/>
        </p:nvGrpSpPr>
        <p:grpSpPr>
          <a:xfrm>
            <a:off x="0" y="3558740"/>
            <a:ext cx="8983346" cy="785556"/>
            <a:chOff x="-667480" y="3833137"/>
            <a:chExt cx="10239562" cy="1093060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EFBCFBBD-7B19-BA8D-CD10-4512BB95FA65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41FA7015-E8E1-D09F-7CC2-8A2630F069A0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F5C4EF17-A7DE-2AC7-6FD1-00F2141065C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47D24EC4-81FA-4906-3052-E632A7755C88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294180FB-CF4C-8806-F9F4-CFD100F93B7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AE8022-AE45-C4E3-10A4-39FBE2A03D0B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05AA21DE-4892-2FAC-210D-79E997ACD91C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4A8C760C-8122-0E8E-4BB1-EEE209309FE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70512E7B-C090-3697-363D-61F71B0BE75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E4FFDEEB-5E81-FE66-A21A-CA09982BE1B2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86F2CA67-96E0-28F4-2621-9B26D267825C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75B1258E-8487-4926-821A-DB6A85B0E0F6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7 600</a:t>
              </a:r>
              <a:endParaRPr lang="fr-FR" sz="2800" dirty="0"/>
            </a:p>
          </p:txBody>
        </p: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6DB927EC-C124-1EED-7609-B8A15D498AE0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D33B3A05-66BA-18EC-E2B8-8D039FE8F4D3}"/>
                </a:ext>
              </a:extLst>
            </p:cNvPr>
            <p:cNvSpPr txBox="1"/>
            <p:nvPr/>
          </p:nvSpPr>
          <p:spPr>
            <a:xfrm>
              <a:off x="2013460" y="3833140"/>
              <a:ext cx="100565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7 700</a:t>
              </a:r>
              <a:endParaRPr lang="fr-FR" sz="2800" dirty="0"/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161FBFB6-E325-6D2E-E659-97BCF928A6D4}"/>
                </a:ext>
              </a:extLst>
            </p:cNvPr>
            <p:cNvSpPr txBox="1"/>
            <p:nvPr/>
          </p:nvSpPr>
          <p:spPr>
            <a:xfrm>
              <a:off x="3545189" y="3865546"/>
              <a:ext cx="1097730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7 800</a:t>
              </a:r>
              <a:endParaRPr lang="fr-FR" sz="2800" dirty="0"/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AAB1B8CA-CC1E-8234-1BC2-8C93E17722DF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7 900</a:t>
              </a:r>
              <a:endParaRPr lang="fr-FR" sz="2800" dirty="0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59E4B5AE-7A98-0474-88CE-6D8D81A0A3F9}"/>
                </a:ext>
              </a:extLst>
            </p:cNvPr>
            <p:cNvSpPr txBox="1"/>
            <p:nvPr/>
          </p:nvSpPr>
          <p:spPr>
            <a:xfrm>
              <a:off x="6748573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8 000</a:t>
              </a:r>
              <a:endParaRPr lang="fr-FR" sz="2800" dirty="0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5135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0BFE6BE9-94BE-7268-5037-318269BAD1E2}"/>
              </a:ext>
            </a:extLst>
          </p:cNvPr>
          <p:cNvGrpSpPr/>
          <p:nvPr/>
        </p:nvGrpSpPr>
        <p:grpSpPr>
          <a:xfrm>
            <a:off x="3491056" y="3119433"/>
            <a:ext cx="1086207" cy="1224863"/>
            <a:chOff x="5244300" y="3093187"/>
            <a:chExt cx="1086207" cy="1224863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9B2660FC-B18D-8110-86FA-4BEB08028FBD}"/>
                </a:ext>
              </a:extLst>
            </p:cNvPr>
            <p:cNvSpPr txBox="1"/>
            <p:nvPr/>
          </p:nvSpPr>
          <p:spPr>
            <a:xfrm>
              <a:off x="5244300" y="3093187"/>
              <a:ext cx="10862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FF0000"/>
                  </a:solidFill>
                </a:rPr>
                <a:t>7 777</a:t>
              </a:r>
              <a:endParaRPr lang="fr-FR" sz="2800" dirty="0"/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B19446DB-944A-8FB1-22E9-E0C017BA17C3}"/>
                </a:ext>
              </a:extLst>
            </p:cNvPr>
            <p:cNvCxnSpPr>
              <a:cxnSpLocks/>
            </p:cNvCxnSpPr>
            <p:nvPr/>
          </p:nvCxnSpPr>
          <p:spPr>
            <a:xfrm>
              <a:off x="5616191" y="3436340"/>
              <a:ext cx="0" cy="88171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Ellipse 24">
            <a:extLst>
              <a:ext uri="{FF2B5EF4-FFF2-40B4-BE49-F238E27FC236}">
                <a16:creationId xmlns:a16="http://schemas.microsoft.com/office/drawing/2014/main" id="{FF385CAB-AE23-4768-4B54-326F0520011C}"/>
              </a:ext>
            </a:extLst>
          </p:cNvPr>
          <p:cNvSpPr/>
          <p:nvPr/>
        </p:nvSpPr>
        <p:spPr>
          <a:xfrm>
            <a:off x="2380894" y="3498985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D64E7F7-29D3-A347-0A4B-18DB97E89D03}"/>
              </a:ext>
            </a:extLst>
          </p:cNvPr>
          <p:cNvSpPr txBox="1"/>
          <p:nvPr/>
        </p:nvSpPr>
        <p:spPr>
          <a:xfrm>
            <a:off x="2656794" y="1988386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7 777 &lt; …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59AE0CF-00D2-C475-056A-3D9303829084}"/>
              </a:ext>
            </a:extLst>
          </p:cNvPr>
          <p:cNvSpPr txBox="1"/>
          <p:nvPr/>
        </p:nvSpPr>
        <p:spPr>
          <a:xfrm>
            <a:off x="1871133" y="1957764"/>
            <a:ext cx="132745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7 900</a:t>
            </a: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917136C3-2F05-D409-ACE5-C686C70B576A}"/>
              </a:ext>
            </a:extLst>
          </p:cNvPr>
          <p:cNvSpPr/>
          <p:nvPr/>
        </p:nvSpPr>
        <p:spPr>
          <a:xfrm>
            <a:off x="3780723" y="3521413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16D1DA3C-75B3-44D0-3D6E-E7F7E7FE84D0}"/>
              </a:ext>
            </a:extLst>
          </p:cNvPr>
          <p:cNvSpPr txBox="1"/>
          <p:nvPr/>
        </p:nvSpPr>
        <p:spPr>
          <a:xfrm>
            <a:off x="5194106" y="1991269"/>
            <a:ext cx="138449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8 000</a:t>
            </a:r>
          </a:p>
        </p:txBody>
      </p:sp>
    </p:spTree>
    <p:extLst>
      <p:ext uri="{BB962C8B-B14F-4D97-AF65-F5344CB8AC3E}">
        <p14:creationId xmlns:p14="http://schemas.microsoft.com/office/powerpoint/2010/main" val="15591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50" grpId="0" animBg="1"/>
      <p:bldP spid="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37" y="251275"/>
            <a:ext cx="8983346" cy="851351"/>
          </a:xfrm>
        </p:spPr>
        <p:txBody>
          <a:bodyPr>
            <a:normAutofit fontScale="90000"/>
          </a:bodyPr>
          <a:lstStyle/>
          <a:p>
            <a:r>
              <a:rPr lang="fr-FR" dirty="0"/>
              <a:t>Utilise la droite graduée pour encadrer à la centaine.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893860" y="2011840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2 008 &lt; …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5135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0BFE6BE9-94BE-7268-5037-318269BAD1E2}"/>
              </a:ext>
            </a:extLst>
          </p:cNvPr>
          <p:cNvGrpSpPr/>
          <p:nvPr/>
        </p:nvGrpSpPr>
        <p:grpSpPr>
          <a:xfrm>
            <a:off x="2356960" y="3114863"/>
            <a:ext cx="1086207" cy="1195071"/>
            <a:chOff x="2996914" y="3203848"/>
            <a:chExt cx="1086207" cy="1134846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9B2660FC-B18D-8110-86FA-4BEB08028FBD}"/>
                </a:ext>
              </a:extLst>
            </p:cNvPr>
            <p:cNvSpPr txBox="1"/>
            <p:nvPr/>
          </p:nvSpPr>
          <p:spPr>
            <a:xfrm>
              <a:off x="2996914" y="3203848"/>
              <a:ext cx="1086207" cy="438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FF0000"/>
                  </a:solidFill>
                </a:rPr>
                <a:t>2 008</a:t>
              </a:r>
              <a:endParaRPr lang="fr-FR" sz="2800" dirty="0"/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B19446DB-944A-8FB1-22E9-E0C017BA17C3}"/>
                </a:ext>
              </a:extLst>
            </p:cNvPr>
            <p:cNvCxnSpPr>
              <a:cxnSpLocks/>
            </p:cNvCxnSpPr>
            <p:nvPr/>
          </p:nvCxnSpPr>
          <p:spPr>
            <a:xfrm>
              <a:off x="3539965" y="3768354"/>
              <a:ext cx="0" cy="5703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Ellipse 24">
            <a:extLst>
              <a:ext uri="{FF2B5EF4-FFF2-40B4-BE49-F238E27FC236}">
                <a16:creationId xmlns:a16="http://schemas.microsoft.com/office/drawing/2014/main" id="{FF385CAB-AE23-4768-4B54-326F0520011C}"/>
              </a:ext>
            </a:extLst>
          </p:cNvPr>
          <p:cNvSpPr/>
          <p:nvPr/>
        </p:nvSpPr>
        <p:spPr>
          <a:xfrm>
            <a:off x="2360691" y="3546062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D64E7F7-29D3-A347-0A4B-18DB97E89D03}"/>
              </a:ext>
            </a:extLst>
          </p:cNvPr>
          <p:cNvSpPr txBox="1"/>
          <p:nvPr/>
        </p:nvSpPr>
        <p:spPr>
          <a:xfrm>
            <a:off x="2656794" y="1988386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2 008 &lt; …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59AE0CF-00D2-C475-056A-3D9303829084}"/>
              </a:ext>
            </a:extLst>
          </p:cNvPr>
          <p:cNvSpPr txBox="1"/>
          <p:nvPr/>
        </p:nvSpPr>
        <p:spPr>
          <a:xfrm>
            <a:off x="1871133" y="1957764"/>
            <a:ext cx="132745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2 000</a:t>
            </a: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917136C3-2F05-D409-ACE5-C686C70B576A}"/>
              </a:ext>
            </a:extLst>
          </p:cNvPr>
          <p:cNvSpPr/>
          <p:nvPr/>
        </p:nvSpPr>
        <p:spPr>
          <a:xfrm>
            <a:off x="3755648" y="3546062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16D1DA3C-75B3-44D0-3D6E-E7F7E7FE84D0}"/>
              </a:ext>
            </a:extLst>
          </p:cNvPr>
          <p:cNvSpPr txBox="1"/>
          <p:nvPr/>
        </p:nvSpPr>
        <p:spPr>
          <a:xfrm>
            <a:off x="5145847" y="1964881"/>
            <a:ext cx="138449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2 100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2B7D925-AF13-E95C-40C0-93F92C00CD20}"/>
              </a:ext>
            </a:extLst>
          </p:cNvPr>
          <p:cNvGrpSpPr/>
          <p:nvPr/>
        </p:nvGrpSpPr>
        <p:grpSpPr>
          <a:xfrm>
            <a:off x="0" y="3558740"/>
            <a:ext cx="8983346" cy="785556"/>
            <a:chOff x="-667480" y="3833137"/>
            <a:chExt cx="10239562" cy="1093060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7BFCBC61-C0E0-FB7A-AC4A-2503F03BE2E8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FB6047DF-FE8D-6CB7-5148-60762FA2B35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4BD01991-D56C-60C3-B1AA-F32072C06878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C1B63504-66E3-0D30-3A7F-4568756FDF9D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1F8F5786-D67C-789B-2C04-04217CF85C3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809B6F84-E9F5-5CB1-F884-4239456F7C8B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D40F1B3-8360-3ACB-3F9C-4D97A6D9E84F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929431F6-8023-99A8-E910-EA14D4EFD3F6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2FE1975D-A845-3C67-CE2F-7A744CF7ECB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EE5B175A-0E0C-0639-D56B-CD7FF3F2A9F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71FD8FA4-66E1-5369-76D7-E14E748B358F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F43D6A51-0E0E-9F7B-9EE2-F008F68FE179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1 900</a:t>
              </a:r>
              <a:endParaRPr lang="fr-FR" sz="2800" dirty="0"/>
            </a:p>
          </p:txBody>
        </p: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B79FE3E5-7087-1061-5C2A-DB2F120A6D4E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497FEFFF-9966-4046-61A1-9B1FDB79A9BA}"/>
                </a:ext>
              </a:extLst>
            </p:cNvPr>
            <p:cNvSpPr txBox="1"/>
            <p:nvPr/>
          </p:nvSpPr>
          <p:spPr>
            <a:xfrm>
              <a:off x="2013460" y="3833140"/>
              <a:ext cx="100565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2 000</a:t>
              </a:r>
              <a:endParaRPr lang="fr-FR" sz="2800" dirty="0"/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22401EB9-585D-3C0E-2892-532BCC394BF5}"/>
                </a:ext>
              </a:extLst>
            </p:cNvPr>
            <p:cNvSpPr txBox="1"/>
            <p:nvPr/>
          </p:nvSpPr>
          <p:spPr>
            <a:xfrm>
              <a:off x="3545189" y="3865545"/>
              <a:ext cx="1097730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2 100</a:t>
              </a:r>
              <a:endParaRPr lang="fr-FR" sz="2800" dirty="0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1A0F8EA1-EEF3-D256-2082-A8B2BA4D265B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2 200</a:t>
              </a:r>
              <a:endParaRPr lang="fr-FR" sz="2800" dirty="0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4DD7312F-1EA0-D14B-71C8-EAE5F668BB82}"/>
                </a:ext>
              </a:extLst>
            </p:cNvPr>
            <p:cNvSpPr txBox="1"/>
            <p:nvPr/>
          </p:nvSpPr>
          <p:spPr>
            <a:xfrm>
              <a:off x="6748573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2 300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720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50" grpId="0" animBg="1"/>
      <p:bldP spid="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37" y="251275"/>
            <a:ext cx="8983346" cy="851351"/>
          </a:xfrm>
        </p:spPr>
        <p:txBody>
          <a:bodyPr>
            <a:normAutofit fontScale="90000"/>
          </a:bodyPr>
          <a:lstStyle/>
          <a:p>
            <a:r>
              <a:rPr lang="fr-FR" dirty="0"/>
              <a:t>Utilise la droite graduée pour encadrer à la centaine.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893860" y="2011840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4 999 &lt; …</a:t>
            </a:r>
          </a:p>
        </p:txBody>
      </p:sp>
    </p:spTree>
    <p:extLst>
      <p:ext uri="{BB962C8B-B14F-4D97-AF65-F5344CB8AC3E}">
        <p14:creationId xmlns:p14="http://schemas.microsoft.com/office/powerpoint/2010/main" val="537681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5135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0BFE6BE9-94BE-7268-5037-318269BAD1E2}"/>
              </a:ext>
            </a:extLst>
          </p:cNvPr>
          <p:cNvGrpSpPr/>
          <p:nvPr/>
        </p:nvGrpSpPr>
        <p:grpSpPr>
          <a:xfrm>
            <a:off x="5055092" y="3634246"/>
            <a:ext cx="1086207" cy="965426"/>
            <a:chOff x="2781072" y="3373268"/>
            <a:chExt cx="1086207" cy="965426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9B2660FC-B18D-8110-86FA-4BEB08028FBD}"/>
                </a:ext>
              </a:extLst>
            </p:cNvPr>
            <p:cNvSpPr txBox="1"/>
            <p:nvPr/>
          </p:nvSpPr>
          <p:spPr>
            <a:xfrm>
              <a:off x="2781072" y="3373268"/>
              <a:ext cx="10862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FF0000"/>
                  </a:solidFill>
                </a:rPr>
                <a:t>4 999</a:t>
              </a:r>
              <a:endParaRPr lang="fr-FR" sz="2800" dirty="0"/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B19446DB-944A-8FB1-22E9-E0C017BA17C3}"/>
                </a:ext>
              </a:extLst>
            </p:cNvPr>
            <p:cNvCxnSpPr>
              <a:cxnSpLocks/>
            </p:cNvCxnSpPr>
            <p:nvPr/>
          </p:nvCxnSpPr>
          <p:spPr>
            <a:xfrm>
              <a:off x="3539965" y="3768354"/>
              <a:ext cx="0" cy="5703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Ellipse 24">
            <a:extLst>
              <a:ext uri="{FF2B5EF4-FFF2-40B4-BE49-F238E27FC236}">
                <a16:creationId xmlns:a16="http://schemas.microsoft.com/office/drawing/2014/main" id="{FF385CAB-AE23-4768-4B54-326F0520011C}"/>
              </a:ext>
            </a:extLst>
          </p:cNvPr>
          <p:cNvSpPr/>
          <p:nvPr/>
        </p:nvSpPr>
        <p:spPr>
          <a:xfrm>
            <a:off x="1719014" y="3742916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D64E7F7-29D3-A347-0A4B-18DB97E89D03}"/>
              </a:ext>
            </a:extLst>
          </p:cNvPr>
          <p:cNvSpPr txBox="1"/>
          <p:nvPr/>
        </p:nvSpPr>
        <p:spPr>
          <a:xfrm>
            <a:off x="2656794" y="1988386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4 999&lt; …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59AE0CF-00D2-C475-056A-3D9303829084}"/>
              </a:ext>
            </a:extLst>
          </p:cNvPr>
          <p:cNvSpPr txBox="1"/>
          <p:nvPr/>
        </p:nvSpPr>
        <p:spPr>
          <a:xfrm>
            <a:off x="1871133" y="1957764"/>
            <a:ext cx="132745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4 900</a:t>
            </a: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917136C3-2F05-D409-ACE5-C686C70B576A}"/>
              </a:ext>
            </a:extLst>
          </p:cNvPr>
          <p:cNvSpPr/>
          <p:nvPr/>
        </p:nvSpPr>
        <p:spPr>
          <a:xfrm>
            <a:off x="5896997" y="3824574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16D1DA3C-75B3-44D0-3D6E-E7F7E7FE84D0}"/>
              </a:ext>
            </a:extLst>
          </p:cNvPr>
          <p:cNvSpPr txBox="1"/>
          <p:nvPr/>
        </p:nvSpPr>
        <p:spPr>
          <a:xfrm>
            <a:off x="5121739" y="1988386"/>
            <a:ext cx="138449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5 000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2B7D925-AF13-E95C-40C0-93F92C00CD20}"/>
              </a:ext>
            </a:extLst>
          </p:cNvPr>
          <p:cNvGrpSpPr/>
          <p:nvPr/>
        </p:nvGrpSpPr>
        <p:grpSpPr>
          <a:xfrm>
            <a:off x="757387" y="3821586"/>
            <a:ext cx="6037008" cy="781821"/>
            <a:chOff x="-667480" y="3833137"/>
            <a:chExt cx="6881213" cy="1087863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7BFCBC61-C0E0-FB7A-AC4A-2503F03BE2E8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68000"/>
              <a:chOff x="349857" y="2732400"/>
              <a:chExt cx="10800000" cy="468000"/>
            </a:xfrm>
          </p:grpSpPr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FB6047DF-FE8D-6CB7-5148-60762FA2B35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C1B63504-66E3-0D30-3A7F-4568756FDF9D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D40F1B3-8360-3ACB-3F9C-4D97A6D9E84F}"/>
                </a:ext>
              </a:extLst>
            </p:cNvPr>
            <p:cNvGrpSpPr/>
            <p:nvPr/>
          </p:nvGrpSpPr>
          <p:grpSpPr>
            <a:xfrm>
              <a:off x="4092301" y="4450401"/>
              <a:ext cx="2121432" cy="468000"/>
              <a:chOff x="349857" y="2732400"/>
              <a:chExt cx="4813554" cy="468000"/>
            </a:xfrm>
          </p:grpSpPr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929431F6-8023-99A8-E910-EA14D4EFD3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9857" y="3200400"/>
                <a:ext cx="481355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2FE1975D-A845-3C67-CE2F-7A744CF7ECB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F43D6A51-0E0E-9F7B-9EE2-F008F68FE179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4 900</a:t>
              </a:r>
              <a:endParaRPr lang="fr-FR" sz="2800" dirty="0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1A0F8EA1-EEF3-D256-2082-A8B2BA4D265B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5 000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551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50" grpId="0" animBg="1"/>
      <p:bldP spid="5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219</Words>
  <Application>Microsoft Office PowerPoint</Application>
  <PresentationFormat>Affichage à l'écran (4:3)</PresentationFormat>
  <Paragraphs>76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Utilise la droite graduée pour encadrer à la centaine.</vt:lpstr>
      <vt:lpstr>Correction </vt:lpstr>
      <vt:lpstr>Utilise la droite graduée pour encadrer à la centaine.</vt:lpstr>
      <vt:lpstr>Correction </vt:lpstr>
      <vt:lpstr>Utilise la droite graduée pour encadrer à la centaine.</vt:lpstr>
      <vt:lpstr>Correction </vt:lpstr>
      <vt:lpstr>Utilise la droite graduée pour encadrer à la centaine.</vt:lpstr>
      <vt:lpstr>Correction </vt:lpstr>
      <vt:lpstr>Utilise la droite graduée pour encadrer à la centaine.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52</cp:revision>
  <dcterms:created xsi:type="dcterms:W3CDTF">2023-02-07T14:55:57Z</dcterms:created>
  <dcterms:modified xsi:type="dcterms:W3CDTF">2025-09-18T08:02:04Z</dcterms:modified>
</cp:coreProperties>
</file>